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6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3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3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2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9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E7B2-1055-4736-A16E-D526E6D524F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BCCC-26FC-4C7C-8AD1-14A5E6CFE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 mask presentation_choahae 2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09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 mask presentation_choahae 202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0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 mask presentation_choahae 202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23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 mask presentation_choahae 202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7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 mask presentation_choahae 202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 mask presentation_choahae 202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177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Екатерина</cp:lastModifiedBy>
  <cp:revision>3</cp:revision>
  <dcterms:created xsi:type="dcterms:W3CDTF">2020-02-11T03:34:29Z</dcterms:created>
  <dcterms:modified xsi:type="dcterms:W3CDTF">2020-02-13T06:38:27Z</dcterms:modified>
</cp:coreProperties>
</file>